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3C1A66-E48A-4ABA-AE12-17524D15CB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200C792-88FA-4E5D-81B3-7CF38FB35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52E2471-48CE-4671-93B0-B547DA023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EA19-D4D0-4D91-9AAF-2FDF2F78ABCA}" type="datetimeFigureOut">
              <a:rPr lang="nl-NL" smtClean="0"/>
              <a:t>3-2-2020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D6B2962-F165-4282-B4D7-5164AE06C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9B8B525-D3E9-44C6-ADAA-B9A5D9617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E595-287C-484A-88B5-9A3B50076C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3078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06E765-3E7A-49F7-9AD0-3990FF4FE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AFD1603-D495-4FD3-B5E7-305825FF70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FFCAF2F-F4F5-4489-814D-EE8BF8D72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EA19-D4D0-4D91-9AAF-2FDF2F78ABCA}" type="datetimeFigureOut">
              <a:rPr lang="nl-NL" smtClean="0"/>
              <a:t>3-2-2020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3BD5378-9BBA-4230-A609-C22EF83B1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AEFCA68-4348-42F2-8BD5-1D078C31F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E595-287C-484A-88B5-9A3B50076C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6297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F926073C-6924-4E2A-8227-4C60A75766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A53F16E-429B-4032-B6C2-37636960F0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B3F32D3-C1BA-463B-A24E-815B49CD5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EA19-D4D0-4D91-9AAF-2FDF2F78ABCA}" type="datetimeFigureOut">
              <a:rPr lang="nl-NL" smtClean="0"/>
              <a:t>3-2-2020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BF9E4F6-0A8F-4DEE-9F1A-194584C39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CAFE37D-8128-4611-A6CC-13AEFF3E4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E595-287C-484A-88B5-9A3B50076C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090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1DD95C-FBBC-4A08-A66E-C4319748A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F174A80-EC1A-443A-98DB-4D724685F6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78CAB4E-BE67-427C-91E2-78BAB8A29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EA19-D4D0-4D91-9AAF-2FDF2F78ABCA}" type="datetimeFigureOut">
              <a:rPr lang="nl-NL" smtClean="0"/>
              <a:t>3-2-2020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81B1976-48D5-4319-8F1D-F1EE2A4EA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C96A0A4-9268-4036-9AFB-C5D9BDE9F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E595-287C-484A-88B5-9A3B50076C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3198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2DB2EE-6E51-4D99-BC0A-5F6094DAE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5789101-02B2-4D51-8FE1-6C54889970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CB27245-4462-455A-9700-91D921329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EA19-D4D0-4D91-9AAF-2FDF2F78ABCA}" type="datetimeFigureOut">
              <a:rPr lang="nl-NL" smtClean="0"/>
              <a:t>3-2-2020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1AB27A5-EBFF-4BD1-A1E2-8385A7090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1053FF9-7826-4B72-A6FF-986B2F788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E595-287C-484A-88B5-9A3B50076C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3442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7EFE57-66F3-4F34-808E-8261AF8C8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F39141-5679-4915-8ED2-D48714E260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133EECF-6661-46B7-A972-9478432465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E1A2E2A-369B-4018-9E5A-D1CB51AD1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EA19-D4D0-4D91-9AAF-2FDF2F78ABCA}" type="datetimeFigureOut">
              <a:rPr lang="nl-NL" smtClean="0"/>
              <a:t>3-2-2020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6DB58F2-D88E-4B61-B060-77B8296CB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6D5A1B6-1973-4550-96A2-037D59248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E595-287C-484A-88B5-9A3B50076C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480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668096-7537-4C70-8B21-F5E32851A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5AA28CD-ADB7-4767-9047-26D1A7687C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0AC4CD8-4639-4F3A-916C-00411BF9D4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31FF8D7-B0BD-4DCC-96ED-5AFB9AABC5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0BF8856-841C-4688-920C-882BF50DD0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6DEE55B-1263-4558-9FB1-25062E1D0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EA19-D4D0-4D91-9AAF-2FDF2F78ABCA}" type="datetimeFigureOut">
              <a:rPr lang="nl-NL" smtClean="0"/>
              <a:t>3-2-2020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947AB9C-A709-4186-B45B-DB15B2D64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E1DBD65-BC08-489C-B02D-47B9593BE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E595-287C-484A-88B5-9A3B50076C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076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F897B9-60BE-4457-90B0-FFB2254F2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F026321-EE93-401F-BA92-D5151BD66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EA19-D4D0-4D91-9AAF-2FDF2F78ABCA}" type="datetimeFigureOut">
              <a:rPr lang="nl-NL" smtClean="0"/>
              <a:t>3-2-2020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EC44AFA-C899-48DA-90B1-62BBF5A55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48F517-A440-4EFA-AAE8-7F3A95548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E595-287C-484A-88B5-9A3B50076C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4275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88D1D46-6008-479B-BC7F-B68633B75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EA19-D4D0-4D91-9AAF-2FDF2F78ABCA}" type="datetimeFigureOut">
              <a:rPr lang="nl-NL" smtClean="0"/>
              <a:t>3-2-2020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5B6BDFD-4ABF-4304-BF21-F4F46B846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8AF301B-4D43-4D7F-A31D-BCA248ABD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E595-287C-484A-88B5-9A3B50076C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1076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4105F3-5904-42EB-9490-E3D375E04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E129A6-B0F9-4E9B-A32F-F1CAE310E7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D56D05E-A4A9-4DFF-9BB2-B7B65B583A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D5AE249-91B4-4190-BAF5-FFC682C38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EA19-D4D0-4D91-9AAF-2FDF2F78ABCA}" type="datetimeFigureOut">
              <a:rPr lang="nl-NL" smtClean="0"/>
              <a:t>3-2-2020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AC4C556-1401-4D71-B503-81405EB91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50193BD-B001-408C-8657-0CC5A2DDC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E595-287C-484A-88B5-9A3B50076C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5576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23C4BA-BF7D-4A62-B72C-BE3CFC814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53D6965E-DCB2-4E1B-8855-B070EE32B6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320B8C6-5C8D-47F4-8AF4-8BF4A3AD45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6316356-BA08-4A81-9EB9-5BF6D6139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EA19-D4D0-4D91-9AAF-2FDF2F78ABCA}" type="datetimeFigureOut">
              <a:rPr lang="nl-NL" smtClean="0"/>
              <a:t>3-2-2020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8DD61B1-20AD-49FA-8197-427A1EA07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BEAFA49-8B67-4906-A276-D7C7A2C9D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E595-287C-484A-88B5-9A3B50076C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7772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00A69D6-38E2-452E-9B05-926A7C072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16360DA-C885-4FA8-A1A4-806FDD2E07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6EB6728-C6BA-4CC2-AED3-9571711D8D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2EA19-D4D0-4D91-9AAF-2FDF2F78ABCA}" type="datetimeFigureOut">
              <a:rPr lang="nl-NL" smtClean="0"/>
              <a:t>3-2-2020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E1E0A63-4A1C-4717-9849-D0E21C794A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C1DBEF-0CDA-4587-8FD3-376EB6D486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AE595-287C-484A-88B5-9A3B50076C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860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4A2709-AC0E-446B-A06E-473C12423C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1" y="208240"/>
            <a:ext cx="5314536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 b="1" dirty="0"/>
              <a:t>Water en </a:t>
            </a:r>
            <a:r>
              <a:rPr lang="en-US" sz="4400" b="1" dirty="0" err="1"/>
              <a:t>Energie</a:t>
            </a:r>
            <a:endParaRPr lang="en-US" sz="4400" b="1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B979608-94E2-44B0-B1DA-4BA8E6BDD2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5886" y="1230171"/>
            <a:ext cx="5936894" cy="337592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 dirty="0" err="1"/>
              <a:t>Startopdracht</a:t>
            </a:r>
            <a:r>
              <a:rPr lang="en-US" sz="2000" dirty="0"/>
              <a:t>:</a:t>
            </a:r>
          </a:p>
          <a:p>
            <a:pPr marL="261938" indent="-228600" algn="l">
              <a:buFont typeface="Arial" panose="020B0604020202020204" pitchFamily="34" charset="0"/>
              <a:buChar char="•"/>
            </a:pPr>
            <a:r>
              <a:rPr lang="en-US" sz="2000" dirty="0" err="1"/>
              <a:t>Welke</a:t>
            </a:r>
            <a:r>
              <a:rPr lang="en-US" sz="2000" dirty="0"/>
              <a:t> </a:t>
            </a:r>
            <a:r>
              <a:rPr lang="en-US" sz="2000" dirty="0" err="1"/>
              <a:t>vraagstukken</a:t>
            </a:r>
            <a:r>
              <a:rPr lang="en-US" sz="2000" dirty="0"/>
              <a:t> in de </a:t>
            </a:r>
            <a:r>
              <a:rPr lang="en-US" sz="2000" dirty="0" err="1"/>
              <a:t>stad</a:t>
            </a:r>
            <a:r>
              <a:rPr lang="en-US" sz="2000" dirty="0"/>
              <a:t> op het </a:t>
            </a:r>
            <a:r>
              <a:rPr lang="en-US" sz="2000" dirty="0" err="1"/>
              <a:t>gebied</a:t>
            </a:r>
            <a:r>
              <a:rPr lang="en-US" sz="2000" dirty="0"/>
              <a:t> van Water &amp; </a:t>
            </a:r>
            <a:r>
              <a:rPr lang="en-US" sz="2000" dirty="0" err="1"/>
              <a:t>Energie</a:t>
            </a:r>
            <a:r>
              <a:rPr lang="en-US" sz="2000" dirty="0"/>
              <a:t> </a:t>
            </a:r>
            <a:r>
              <a:rPr lang="en-US" sz="2000" dirty="0" err="1"/>
              <a:t>kun</a:t>
            </a:r>
            <a:r>
              <a:rPr lang="en-US" sz="2000" dirty="0"/>
              <a:t> je </a:t>
            </a:r>
            <a:r>
              <a:rPr lang="en-US" sz="2000" dirty="0" err="1"/>
              <a:t>aanpakken</a:t>
            </a:r>
            <a:r>
              <a:rPr lang="en-US" sz="2000" dirty="0"/>
              <a:t> met </a:t>
            </a:r>
            <a:r>
              <a:rPr lang="en-US" sz="2000" dirty="0" err="1"/>
              <a:t>een</a:t>
            </a:r>
            <a:r>
              <a:rPr lang="en-US" sz="2000" dirty="0"/>
              <a:t> community?</a:t>
            </a:r>
          </a:p>
          <a:p>
            <a:pPr marL="261938"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61938" indent="-228600" algn="l">
              <a:buFont typeface="Arial" panose="020B0604020202020204" pitchFamily="34" charset="0"/>
              <a:buChar char="•"/>
            </a:pPr>
            <a:r>
              <a:rPr lang="en-US" sz="2000" dirty="0" err="1"/>
              <a:t>Zoek</a:t>
            </a:r>
            <a:r>
              <a:rPr lang="en-US" sz="2000" dirty="0"/>
              <a:t> 2 </a:t>
            </a:r>
            <a:r>
              <a:rPr lang="en-US" sz="2000" dirty="0" err="1"/>
              <a:t>voorbeelden</a:t>
            </a:r>
            <a:r>
              <a:rPr lang="en-US" sz="2000" dirty="0"/>
              <a:t> in Tilburg of </a:t>
            </a:r>
            <a:r>
              <a:rPr lang="en-US" sz="2000" dirty="0" err="1"/>
              <a:t>directe</a:t>
            </a:r>
            <a:r>
              <a:rPr lang="en-US" sz="2000" dirty="0"/>
              <a:t> </a:t>
            </a:r>
            <a:r>
              <a:rPr lang="en-US" sz="2000" dirty="0" err="1"/>
              <a:t>omgeving</a:t>
            </a:r>
            <a:r>
              <a:rPr lang="en-US" sz="2000" dirty="0"/>
              <a:t>. </a:t>
            </a:r>
          </a:p>
          <a:p>
            <a:pPr marL="261938" indent="-228600" algn="l">
              <a:buFont typeface="Arial" panose="020B0604020202020204" pitchFamily="34" charset="0"/>
              <a:buChar char="•"/>
            </a:pPr>
            <a:r>
              <a:rPr lang="en-US" sz="2000" dirty="0" err="1"/>
              <a:t>Welke</a:t>
            </a:r>
            <a:r>
              <a:rPr lang="en-US" sz="2000" dirty="0"/>
              <a:t> </a:t>
            </a:r>
            <a:r>
              <a:rPr lang="en-US" sz="2000" dirty="0" err="1"/>
              <a:t>inhoudelijke</a:t>
            </a:r>
            <a:r>
              <a:rPr lang="en-US" sz="2000" dirty="0"/>
              <a:t> water &amp; </a:t>
            </a:r>
            <a:r>
              <a:rPr lang="en-US" sz="2000" dirty="0" err="1"/>
              <a:t>energie</a:t>
            </a:r>
            <a:r>
              <a:rPr lang="en-US" sz="2000" dirty="0"/>
              <a:t> </a:t>
            </a:r>
            <a:r>
              <a:rPr lang="en-US" sz="2000" dirty="0" err="1"/>
              <a:t>vraagstukken</a:t>
            </a:r>
            <a:r>
              <a:rPr lang="en-US" sz="2000" dirty="0"/>
              <a:t> </a:t>
            </a:r>
            <a:r>
              <a:rPr lang="en-US" sz="2000" dirty="0" err="1"/>
              <a:t>zitten</a:t>
            </a:r>
            <a:r>
              <a:rPr lang="en-US" sz="2000" dirty="0"/>
              <a:t> </a:t>
            </a:r>
            <a:r>
              <a:rPr lang="en-US" sz="2000" dirty="0" err="1"/>
              <a:t>hier</a:t>
            </a:r>
            <a:r>
              <a:rPr lang="en-US" sz="2000" dirty="0"/>
              <a:t> in.</a:t>
            </a:r>
          </a:p>
          <a:p>
            <a:pPr marL="261938"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61938" indent="-228600" algn="l">
              <a:buFont typeface="Arial" panose="020B0604020202020204" pitchFamily="34" charset="0"/>
              <a:buChar char="•"/>
            </a:pPr>
            <a:r>
              <a:rPr lang="en-US" sz="2000" dirty="0" err="1"/>
              <a:t>Maak</a:t>
            </a:r>
            <a:r>
              <a:rPr lang="en-US" sz="2000" dirty="0"/>
              <a:t> </a:t>
            </a:r>
            <a:r>
              <a:rPr lang="en-US" sz="2000" dirty="0" err="1"/>
              <a:t>een</a:t>
            </a:r>
            <a:r>
              <a:rPr lang="en-US" sz="2000" dirty="0"/>
              <a:t> </a:t>
            </a:r>
            <a:r>
              <a:rPr lang="en-US" sz="2000" dirty="0" err="1"/>
              <a:t>overzicht</a:t>
            </a:r>
            <a:r>
              <a:rPr lang="en-US" sz="2000" dirty="0"/>
              <a:t> van de </a:t>
            </a:r>
            <a:r>
              <a:rPr lang="en-US" sz="2000" dirty="0" err="1"/>
              <a:t>aan</a:t>
            </a:r>
            <a:r>
              <a:rPr lang="en-US" sz="2000" dirty="0"/>
              <a:t> </a:t>
            </a:r>
            <a:r>
              <a:rPr lang="en-US" sz="2000" dirty="0" err="1"/>
              <a:t>een</a:t>
            </a:r>
            <a:r>
              <a:rPr lang="en-US" sz="2000" dirty="0"/>
              <a:t> Community </a:t>
            </a:r>
            <a:r>
              <a:rPr lang="en-US" sz="2000" dirty="0" err="1"/>
              <a:t>verbonden</a:t>
            </a:r>
            <a:r>
              <a:rPr lang="en-US" sz="2000" dirty="0"/>
              <a:t> </a:t>
            </a:r>
            <a:r>
              <a:rPr lang="en-US" sz="2000" dirty="0" err="1"/>
              <a:t>inhoudelijke</a:t>
            </a:r>
            <a:r>
              <a:rPr lang="en-US" sz="2000" dirty="0"/>
              <a:t> </a:t>
            </a:r>
            <a:r>
              <a:rPr lang="en-US" sz="2000" dirty="0" err="1"/>
              <a:t>thema’s</a:t>
            </a:r>
            <a:r>
              <a:rPr lang="en-US" sz="2000" dirty="0"/>
              <a:t> die </a:t>
            </a:r>
            <a:r>
              <a:rPr lang="en-US" sz="2000" dirty="0" err="1"/>
              <a:t>jij</a:t>
            </a:r>
            <a:r>
              <a:rPr lang="en-US" sz="2000" dirty="0"/>
              <a:t> in </a:t>
            </a:r>
            <a:r>
              <a:rPr lang="en-US" sz="2000" dirty="0" err="1"/>
              <a:t>dit</a:t>
            </a:r>
            <a:r>
              <a:rPr lang="en-US" sz="2000" dirty="0"/>
              <a:t> IBS </a:t>
            </a:r>
            <a:r>
              <a:rPr lang="en-US" sz="2000" dirty="0" err="1"/>
              <a:t>behandeld</a:t>
            </a:r>
            <a:r>
              <a:rPr lang="en-US" sz="2000" dirty="0"/>
              <a:t> </a:t>
            </a:r>
            <a:r>
              <a:rPr lang="en-US" sz="2000" dirty="0" err="1"/>
              <a:t>wil</a:t>
            </a:r>
            <a:r>
              <a:rPr lang="en-US" sz="2000" dirty="0"/>
              <a:t> </a:t>
            </a:r>
            <a:r>
              <a:rPr lang="en-US" sz="2000" dirty="0" err="1"/>
              <a:t>zien</a:t>
            </a:r>
            <a:r>
              <a:rPr lang="en-US" sz="2000" dirty="0"/>
              <a:t>. </a:t>
            </a:r>
          </a:p>
          <a:p>
            <a:pPr marL="261938"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61938" indent="-228600" algn="l">
              <a:buFont typeface="Arial" panose="020B0604020202020204" pitchFamily="34" charset="0"/>
              <a:buChar char="•"/>
            </a:pPr>
            <a:r>
              <a:rPr lang="en-US" sz="2000" dirty="0" err="1"/>
              <a:t>Presenteer</a:t>
            </a:r>
            <a:r>
              <a:rPr lang="en-US" sz="2000" dirty="0"/>
              <a:t> je </a:t>
            </a:r>
            <a:r>
              <a:rPr lang="en-US" sz="2000" dirty="0" err="1"/>
              <a:t>bevindingen</a:t>
            </a:r>
            <a:r>
              <a:rPr lang="en-US" sz="2000" dirty="0"/>
              <a:t> om 15.00 </a:t>
            </a:r>
            <a:r>
              <a:rPr lang="en-US" sz="2000" dirty="0" err="1"/>
              <a:t>uur</a:t>
            </a:r>
            <a:r>
              <a:rPr lang="en-US" sz="2000" dirty="0"/>
              <a:t>.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1D80548D-C7AB-4BF4-9FAA-8796C9D937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267" r="18560" b="1"/>
          <a:stretch/>
        </p:blipFill>
        <p:spPr>
          <a:xfrm>
            <a:off x="6730753" y="-2"/>
            <a:ext cx="5461248" cy="5675088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3679329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E965BA7-8081-4021-82B8-438F82BB4BFA}"/>
</file>

<file path=customXml/itemProps2.xml><?xml version="1.0" encoding="utf-8"?>
<ds:datastoreItem xmlns:ds="http://schemas.openxmlformats.org/officeDocument/2006/customXml" ds:itemID="{2F03081E-7A66-4836-A100-1126295FBC03}"/>
</file>

<file path=customXml/itemProps3.xml><?xml version="1.0" encoding="utf-8"?>
<ds:datastoreItem xmlns:ds="http://schemas.openxmlformats.org/officeDocument/2006/customXml" ds:itemID="{F0712F5B-C8D3-4A0A-A50D-E8553DCA13BF}"/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70</Words>
  <Application>Microsoft Office PowerPoint</Application>
  <PresentationFormat>Breedbeeld</PresentationFormat>
  <Paragraphs>10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Water en Energie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en Energie</dc:title>
  <dc:creator>Stijn Weijermars</dc:creator>
  <cp:lastModifiedBy>Stijn Weijermars</cp:lastModifiedBy>
  <cp:revision>1</cp:revision>
  <dcterms:created xsi:type="dcterms:W3CDTF">2020-02-03T11:16:48Z</dcterms:created>
  <dcterms:modified xsi:type="dcterms:W3CDTF">2020-02-03T11:19:56Z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